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72" r:id="rId4"/>
    <p:sldId id="260" r:id="rId5"/>
    <p:sldId id="257" r:id="rId6"/>
    <p:sldId id="258" r:id="rId7"/>
    <p:sldId id="259" r:id="rId8"/>
    <p:sldId id="261" r:id="rId9"/>
    <p:sldId id="262" r:id="rId10"/>
    <p:sldId id="270" r:id="rId11"/>
    <p:sldId id="269" r:id="rId12"/>
    <p:sldId id="268" r:id="rId13"/>
    <p:sldId id="273" r:id="rId14"/>
    <p:sldId id="274" r:id="rId15"/>
    <p:sldId id="275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D444-937E-40E9-A9F3-5BF34D3ACC63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5578-FAD2-4CFC-AA71-7F70A0BFCCF3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D444-937E-40E9-A9F3-5BF34D3ACC63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5578-FAD2-4CFC-AA71-7F70A0BFC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D444-937E-40E9-A9F3-5BF34D3ACC63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5578-FAD2-4CFC-AA71-7F70A0BFC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D444-937E-40E9-A9F3-5BF34D3ACC63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5578-FAD2-4CFC-AA71-7F70A0BFC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D444-937E-40E9-A9F3-5BF34D3ACC63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5578-FAD2-4CFC-AA71-7F70A0BFCCF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D444-937E-40E9-A9F3-5BF34D3ACC63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5578-FAD2-4CFC-AA71-7F70A0BFC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D444-937E-40E9-A9F3-5BF34D3ACC63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5578-FAD2-4CFC-AA71-7F70A0BFC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D444-937E-40E9-A9F3-5BF34D3ACC63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5578-FAD2-4CFC-AA71-7F70A0BFC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D444-937E-40E9-A9F3-5BF34D3ACC63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5578-FAD2-4CFC-AA71-7F70A0BFC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D444-937E-40E9-A9F3-5BF34D3ACC63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5578-FAD2-4CFC-AA71-7F70A0BFCCF3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D444-937E-40E9-A9F3-5BF34D3ACC63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5578-FAD2-4CFC-AA71-7F70A0BFCCF3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F1DD444-937E-40E9-A9F3-5BF34D3ACC63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8405578-FAD2-4CFC-AA71-7F70A0BFCCF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The Art of the Self Portrait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5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Self Portrait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8800"/>
            <a:ext cx="5228072" cy="3886200"/>
          </a:xfrm>
        </p:spPr>
      </p:pic>
    </p:spTree>
    <p:extLst>
      <p:ext uri="{BB962C8B-B14F-4D97-AF65-F5344CB8AC3E}">
        <p14:creationId xmlns:p14="http://schemas.microsoft.com/office/powerpoint/2010/main" val="1221594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Self Portrait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581" y="1600200"/>
            <a:ext cx="3326838" cy="4525963"/>
          </a:xfrm>
        </p:spPr>
      </p:pic>
    </p:spTree>
    <p:extLst>
      <p:ext uri="{BB962C8B-B14F-4D97-AF65-F5344CB8AC3E}">
        <p14:creationId xmlns:p14="http://schemas.microsoft.com/office/powerpoint/2010/main" val="1778517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Self Portrait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824831"/>
            <a:ext cx="5715000" cy="4076700"/>
          </a:xfrm>
        </p:spPr>
      </p:pic>
    </p:spTree>
    <p:extLst>
      <p:ext uri="{BB962C8B-B14F-4D97-AF65-F5344CB8AC3E}">
        <p14:creationId xmlns:p14="http://schemas.microsoft.com/office/powerpoint/2010/main" val="1458252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Mr. </a:t>
            </a:r>
            <a:r>
              <a:rPr lang="en-US" dirty="0" err="1" smtClean="0"/>
              <a:t>Guelcher’s</a:t>
            </a:r>
            <a:r>
              <a:rPr lang="en-US" dirty="0" smtClean="0"/>
              <a:t>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994" y="1600200"/>
            <a:ext cx="4504011" cy="4525963"/>
          </a:xfrm>
        </p:spPr>
      </p:pic>
    </p:spTree>
    <p:extLst>
      <p:ext uri="{BB962C8B-B14F-4D97-AF65-F5344CB8AC3E}">
        <p14:creationId xmlns:p14="http://schemas.microsoft.com/office/powerpoint/2010/main" val="2182054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Mr. </a:t>
            </a:r>
            <a:r>
              <a:rPr lang="en-US" dirty="0" err="1"/>
              <a:t>Guelcher’s</a:t>
            </a:r>
            <a:r>
              <a:rPr lang="en-US" dirty="0"/>
              <a:t> 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450" y="1600200"/>
            <a:ext cx="4495099" cy="4525963"/>
          </a:xfrm>
        </p:spPr>
      </p:pic>
    </p:spTree>
    <p:extLst>
      <p:ext uri="{BB962C8B-B14F-4D97-AF65-F5344CB8AC3E}">
        <p14:creationId xmlns:p14="http://schemas.microsoft.com/office/powerpoint/2010/main" val="223157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Mr. </a:t>
            </a:r>
            <a:r>
              <a:rPr lang="en-US" dirty="0" err="1"/>
              <a:t>Guelcher’s</a:t>
            </a:r>
            <a:r>
              <a:rPr lang="en-US" dirty="0"/>
              <a:t> </a:t>
            </a:r>
            <a:r>
              <a:rPr lang="en-US" dirty="0" smtClean="0"/>
              <a:t>Self Portrait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60" y="1600200"/>
            <a:ext cx="4571679" cy="4525963"/>
          </a:xfrm>
        </p:spPr>
      </p:pic>
    </p:spTree>
    <p:extLst>
      <p:ext uri="{BB962C8B-B14F-4D97-AF65-F5344CB8AC3E}">
        <p14:creationId xmlns:p14="http://schemas.microsoft.com/office/powerpoint/2010/main" val="2726921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Demonstration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25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Self Portrait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00200"/>
            <a:ext cx="3276600" cy="4055198"/>
          </a:xfrm>
        </p:spPr>
      </p:pic>
    </p:spTree>
    <p:extLst>
      <p:ext uri="{BB962C8B-B14F-4D97-AF65-F5344CB8AC3E}">
        <p14:creationId xmlns:p14="http://schemas.microsoft.com/office/powerpoint/2010/main" val="4149742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Self Portrait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553" y="1600200"/>
            <a:ext cx="3524893" cy="4525963"/>
          </a:xfrm>
        </p:spPr>
      </p:pic>
    </p:spTree>
    <p:extLst>
      <p:ext uri="{BB962C8B-B14F-4D97-AF65-F5344CB8AC3E}">
        <p14:creationId xmlns:p14="http://schemas.microsoft.com/office/powerpoint/2010/main" val="78827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Self Portrait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624806"/>
            <a:ext cx="5715000" cy="4476750"/>
          </a:xfrm>
        </p:spPr>
      </p:pic>
    </p:spTree>
    <p:extLst>
      <p:ext uri="{BB962C8B-B14F-4D97-AF65-F5344CB8AC3E}">
        <p14:creationId xmlns:p14="http://schemas.microsoft.com/office/powerpoint/2010/main" val="1527639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Self Portrait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874" y="1600200"/>
            <a:ext cx="3530251" cy="4525963"/>
          </a:xfrm>
        </p:spPr>
      </p:pic>
    </p:spTree>
    <p:extLst>
      <p:ext uri="{BB962C8B-B14F-4D97-AF65-F5344CB8AC3E}">
        <p14:creationId xmlns:p14="http://schemas.microsoft.com/office/powerpoint/2010/main" val="1953660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Self Portrait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00200"/>
            <a:ext cx="3581400" cy="4635822"/>
          </a:xfrm>
        </p:spPr>
      </p:pic>
    </p:spTree>
    <p:extLst>
      <p:ext uri="{BB962C8B-B14F-4D97-AF65-F5344CB8AC3E}">
        <p14:creationId xmlns:p14="http://schemas.microsoft.com/office/powerpoint/2010/main" val="1726016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Self Portrait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00200"/>
            <a:ext cx="3276600" cy="4165728"/>
          </a:xfrm>
        </p:spPr>
      </p:pic>
    </p:spTree>
    <p:extLst>
      <p:ext uri="{BB962C8B-B14F-4D97-AF65-F5344CB8AC3E}">
        <p14:creationId xmlns:p14="http://schemas.microsoft.com/office/powerpoint/2010/main" val="176611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Self Portrait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120106"/>
            <a:ext cx="5715000" cy="3486150"/>
          </a:xfrm>
        </p:spPr>
      </p:pic>
    </p:spTree>
    <p:extLst>
      <p:ext uri="{BB962C8B-B14F-4D97-AF65-F5344CB8AC3E}">
        <p14:creationId xmlns:p14="http://schemas.microsoft.com/office/powerpoint/2010/main" val="335907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Self Portrait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716" y="1600200"/>
            <a:ext cx="6018567" cy="4525963"/>
          </a:xfrm>
        </p:spPr>
      </p:pic>
    </p:spTree>
    <p:extLst>
      <p:ext uri="{BB962C8B-B14F-4D97-AF65-F5344CB8AC3E}">
        <p14:creationId xmlns:p14="http://schemas.microsoft.com/office/powerpoint/2010/main" val="611864837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24</TotalTime>
  <Words>53</Words>
  <Application>Microsoft Office PowerPoint</Application>
  <PresentationFormat>On-screen Show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Thatch</vt:lpstr>
      <vt:lpstr>The Art of the Self Portrait</vt:lpstr>
      <vt:lpstr>The Self Portrait</vt:lpstr>
      <vt:lpstr>The Self Portrait</vt:lpstr>
      <vt:lpstr>The Self Portrait</vt:lpstr>
      <vt:lpstr>The Self Portrait</vt:lpstr>
      <vt:lpstr>The Self Portrait</vt:lpstr>
      <vt:lpstr>The Self Portrait</vt:lpstr>
      <vt:lpstr>The Self Portrait</vt:lpstr>
      <vt:lpstr>The Self Portrait</vt:lpstr>
      <vt:lpstr>The Self Portrait</vt:lpstr>
      <vt:lpstr>The Self Portrait</vt:lpstr>
      <vt:lpstr>The Self Portrait</vt:lpstr>
      <vt:lpstr>Mr. Guelcher’s Example</vt:lpstr>
      <vt:lpstr>Mr. Guelcher’s Example</vt:lpstr>
      <vt:lpstr>Mr. Guelcher’s Self Portrait</vt:lpstr>
      <vt:lpstr>Demonstration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 Vinci scientific drawings</dc:title>
  <dc:creator>Windows User</dc:creator>
  <cp:lastModifiedBy>Windows User</cp:lastModifiedBy>
  <cp:revision>5</cp:revision>
  <dcterms:created xsi:type="dcterms:W3CDTF">2012-09-18T12:43:54Z</dcterms:created>
  <dcterms:modified xsi:type="dcterms:W3CDTF">2014-01-14T14:13:03Z</dcterms:modified>
</cp:coreProperties>
</file>