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1DD444-937E-40E9-A9F3-5BF34D3ACC6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8405578-FAD2-4CFC-AA71-7F70A0BFCC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Da Vinci scientific drawings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Examples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6" y="1770063"/>
            <a:ext cx="3215603" cy="45259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49172"/>
            <a:ext cx="4038600" cy="2767744"/>
          </a:xfrm>
        </p:spPr>
      </p:pic>
    </p:spTree>
    <p:extLst>
      <p:ext uri="{BB962C8B-B14F-4D97-AF65-F5344CB8AC3E}">
        <p14:creationId xmlns:p14="http://schemas.microsoft.com/office/powerpoint/2010/main" val="396404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Examples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2641223"/>
            <a:ext cx="4038600" cy="27836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2" y="1770063"/>
            <a:ext cx="3170551" cy="4525962"/>
          </a:xfrm>
        </p:spPr>
      </p:pic>
    </p:spTree>
    <p:extLst>
      <p:ext uri="{BB962C8B-B14F-4D97-AF65-F5344CB8AC3E}">
        <p14:creationId xmlns:p14="http://schemas.microsoft.com/office/powerpoint/2010/main" val="45457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Demonstration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5181600" cy="6096000"/>
          </a:xfrm>
        </p:spPr>
      </p:pic>
    </p:spTree>
    <p:extLst>
      <p:ext uri="{BB962C8B-B14F-4D97-AF65-F5344CB8AC3E}">
        <p14:creationId xmlns:p14="http://schemas.microsoft.com/office/powerpoint/2010/main" val="152763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114800" cy="6051176"/>
          </a:xfrm>
        </p:spPr>
      </p:pic>
    </p:spTree>
    <p:extLst>
      <p:ext uri="{BB962C8B-B14F-4D97-AF65-F5344CB8AC3E}">
        <p14:creationId xmlns:p14="http://schemas.microsoft.com/office/powerpoint/2010/main" val="195366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599"/>
            <a:ext cx="5029200" cy="6289147"/>
          </a:xfrm>
        </p:spPr>
      </p:pic>
    </p:spTree>
    <p:extLst>
      <p:ext uri="{BB962C8B-B14F-4D97-AF65-F5344CB8AC3E}">
        <p14:creationId xmlns:p14="http://schemas.microsoft.com/office/powerpoint/2010/main" val="172601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4572000" cy="6330462"/>
          </a:xfrm>
        </p:spPr>
      </p:pic>
    </p:spTree>
    <p:extLst>
      <p:ext uri="{BB962C8B-B14F-4D97-AF65-F5344CB8AC3E}">
        <p14:creationId xmlns:p14="http://schemas.microsoft.com/office/powerpoint/2010/main" val="17661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552000" cy="5943600"/>
          </a:xfrm>
        </p:spPr>
      </p:pic>
    </p:spTree>
    <p:extLst>
      <p:ext uri="{BB962C8B-B14F-4D97-AF65-F5344CB8AC3E}">
        <p14:creationId xmlns:p14="http://schemas.microsoft.com/office/powerpoint/2010/main" val="33590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33400"/>
            <a:ext cx="7850275" cy="5715000"/>
          </a:xfrm>
        </p:spPr>
      </p:pic>
    </p:spTree>
    <p:extLst>
      <p:ext uri="{BB962C8B-B14F-4D97-AF65-F5344CB8AC3E}">
        <p14:creationId xmlns:p14="http://schemas.microsoft.com/office/powerpoint/2010/main" val="61186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Examples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9" y="1770063"/>
            <a:ext cx="3087637" cy="45259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38" y="2674770"/>
            <a:ext cx="4038600" cy="2716547"/>
          </a:xfrm>
        </p:spPr>
      </p:pic>
    </p:spTree>
    <p:extLst>
      <p:ext uri="{BB962C8B-B14F-4D97-AF65-F5344CB8AC3E}">
        <p14:creationId xmlns:p14="http://schemas.microsoft.com/office/powerpoint/2010/main" val="200230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Examples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2617647"/>
            <a:ext cx="4038600" cy="283079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85" y="1770063"/>
            <a:ext cx="3230906" cy="4525962"/>
          </a:xfrm>
        </p:spPr>
      </p:pic>
    </p:spTree>
    <p:extLst>
      <p:ext uri="{BB962C8B-B14F-4D97-AF65-F5344CB8AC3E}">
        <p14:creationId xmlns:p14="http://schemas.microsoft.com/office/powerpoint/2010/main" val="2091363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</TotalTime>
  <Words>13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Da Vinci scientific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Examples</vt:lpstr>
      <vt:lpstr>Students Examples</vt:lpstr>
      <vt:lpstr>Students Examples</vt:lpstr>
      <vt:lpstr>Students Examples</vt:lpstr>
      <vt:lpstr>Demonstration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Vinci scientific drawings</dc:title>
  <dc:creator>Windows User</dc:creator>
  <cp:lastModifiedBy>Windows User</cp:lastModifiedBy>
  <cp:revision>3</cp:revision>
  <dcterms:created xsi:type="dcterms:W3CDTF">2012-09-18T12:43:54Z</dcterms:created>
  <dcterms:modified xsi:type="dcterms:W3CDTF">2014-01-14T13:43:33Z</dcterms:modified>
</cp:coreProperties>
</file>