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4" r:id="rId6"/>
    <p:sldId id="263" r:id="rId7"/>
    <p:sldId id="262" r:id="rId8"/>
    <p:sldId id="260" r:id="rId9"/>
    <p:sldId id="278" r:id="rId10"/>
    <p:sldId id="279" r:id="rId11"/>
    <p:sldId id="287" r:id="rId12"/>
    <p:sldId id="285" r:id="rId13"/>
    <p:sldId id="284" r:id="rId14"/>
    <p:sldId id="290" r:id="rId15"/>
    <p:sldId id="295" r:id="rId16"/>
    <p:sldId id="294" r:id="rId17"/>
    <p:sldId id="293" r:id="rId18"/>
    <p:sldId id="299" r:id="rId19"/>
    <p:sldId id="296" r:id="rId20"/>
    <p:sldId id="304" r:id="rId21"/>
    <p:sldId id="303" r:id="rId22"/>
    <p:sldId id="301" r:id="rId23"/>
    <p:sldId id="308" r:id="rId24"/>
    <p:sldId id="307" r:id="rId25"/>
    <p:sldId id="306" r:id="rId26"/>
    <p:sldId id="305" r:id="rId27"/>
    <p:sldId id="309" r:id="rId28"/>
    <p:sldId id="310" r:id="rId29"/>
    <p:sldId id="312" r:id="rId30"/>
    <p:sldId id="314" r:id="rId31"/>
    <p:sldId id="31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28" autoAdjust="0"/>
    <p:restoredTop sz="94660"/>
  </p:normalViewPr>
  <p:slideViewPr>
    <p:cSldViewPr>
      <p:cViewPr varScale="1">
        <p:scale>
          <a:sx n="69" d="100"/>
          <a:sy n="69" d="100"/>
        </p:scale>
        <p:origin x="-5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C2DE791-F205-40E0-AA9E-D5DD055409C2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D5015F7-F031-406E-BCE5-FBCD241EAD7D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DE791-F205-40E0-AA9E-D5DD055409C2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15F7-F031-406E-BCE5-FBCD241EAD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DE791-F205-40E0-AA9E-D5DD055409C2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15F7-F031-406E-BCE5-FBCD241EAD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DE791-F205-40E0-AA9E-D5DD055409C2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15F7-F031-406E-BCE5-FBCD241EAD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DE791-F205-40E0-AA9E-D5DD055409C2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15F7-F031-406E-BCE5-FBCD241EAD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DE791-F205-40E0-AA9E-D5DD055409C2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15F7-F031-406E-BCE5-FBCD241EAD7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DE791-F205-40E0-AA9E-D5DD055409C2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15F7-F031-406E-BCE5-FBCD241EAD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DE791-F205-40E0-AA9E-D5DD055409C2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15F7-F031-406E-BCE5-FBCD241EAD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DE791-F205-40E0-AA9E-D5DD055409C2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15F7-F031-406E-BCE5-FBCD241EAD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DE791-F205-40E0-AA9E-D5DD055409C2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15F7-F031-406E-BCE5-FBCD241EAD7D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DE791-F205-40E0-AA9E-D5DD055409C2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15F7-F031-406E-BCE5-FBCD241EAD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C2DE791-F205-40E0-AA9E-D5DD055409C2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DD5015F7-F031-406E-BCE5-FBCD241EAD7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Leave The Scene Clean Calendar Contest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58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Examples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506" y="2549715"/>
            <a:ext cx="4572000" cy="3057144"/>
          </a:xfrm>
        </p:spPr>
      </p:pic>
    </p:spTree>
    <p:extLst>
      <p:ext uri="{BB962C8B-B14F-4D97-AF65-F5344CB8AC3E}">
        <p14:creationId xmlns:p14="http://schemas.microsoft.com/office/powerpoint/2010/main" val="182219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Examples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216" y="2324100"/>
            <a:ext cx="5284581" cy="3508375"/>
          </a:xfrm>
        </p:spPr>
      </p:pic>
    </p:spTree>
    <p:extLst>
      <p:ext uri="{BB962C8B-B14F-4D97-AF65-F5344CB8AC3E}">
        <p14:creationId xmlns:p14="http://schemas.microsoft.com/office/powerpoint/2010/main" val="2262335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Examples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459" y="2324100"/>
            <a:ext cx="5292094" cy="3508375"/>
          </a:xfrm>
        </p:spPr>
      </p:pic>
    </p:spTree>
    <p:extLst>
      <p:ext uri="{BB962C8B-B14F-4D97-AF65-F5344CB8AC3E}">
        <p14:creationId xmlns:p14="http://schemas.microsoft.com/office/powerpoint/2010/main" val="3261530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Examples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710" y="2324100"/>
            <a:ext cx="5197592" cy="3508375"/>
          </a:xfrm>
        </p:spPr>
      </p:pic>
    </p:spTree>
    <p:extLst>
      <p:ext uri="{BB962C8B-B14F-4D97-AF65-F5344CB8AC3E}">
        <p14:creationId xmlns:p14="http://schemas.microsoft.com/office/powerpoint/2010/main" val="1883729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Examples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847" y="2324100"/>
            <a:ext cx="5193318" cy="3508375"/>
          </a:xfrm>
        </p:spPr>
      </p:pic>
    </p:spTree>
    <p:extLst>
      <p:ext uri="{BB962C8B-B14F-4D97-AF65-F5344CB8AC3E}">
        <p14:creationId xmlns:p14="http://schemas.microsoft.com/office/powerpoint/2010/main" val="2432320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Examples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845" y="2324100"/>
            <a:ext cx="5425322" cy="3508375"/>
          </a:xfrm>
        </p:spPr>
      </p:pic>
    </p:spTree>
    <p:extLst>
      <p:ext uri="{BB962C8B-B14F-4D97-AF65-F5344CB8AC3E}">
        <p14:creationId xmlns:p14="http://schemas.microsoft.com/office/powerpoint/2010/main" val="3779626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Examples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031" y="2324100"/>
            <a:ext cx="5266951" cy="3508375"/>
          </a:xfrm>
        </p:spPr>
      </p:pic>
    </p:spTree>
    <p:extLst>
      <p:ext uri="{BB962C8B-B14F-4D97-AF65-F5344CB8AC3E}">
        <p14:creationId xmlns:p14="http://schemas.microsoft.com/office/powerpoint/2010/main" val="477597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Examples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589" y="2324100"/>
            <a:ext cx="5243834" cy="3508375"/>
          </a:xfrm>
        </p:spPr>
      </p:pic>
    </p:spTree>
    <p:extLst>
      <p:ext uri="{BB962C8B-B14F-4D97-AF65-F5344CB8AC3E}">
        <p14:creationId xmlns:p14="http://schemas.microsoft.com/office/powerpoint/2010/main" val="33578594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Examples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967" y="2324100"/>
            <a:ext cx="5245078" cy="3508375"/>
          </a:xfrm>
        </p:spPr>
      </p:pic>
    </p:spTree>
    <p:extLst>
      <p:ext uri="{BB962C8B-B14F-4D97-AF65-F5344CB8AC3E}">
        <p14:creationId xmlns:p14="http://schemas.microsoft.com/office/powerpoint/2010/main" val="12792520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Examples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97" y="2324100"/>
            <a:ext cx="5167819" cy="3508375"/>
          </a:xfrm>
        </p:spPr>
      </p:pic>
    </p:spTree>
    <p:extLst>
      <p:ext uri="{BB962C8B-B14F-4D97-AF65-F5344CB8AC3E}">
        <p14:creationId xmlns:p14="http://schemas.microsoft.com/office/powerpoint/2010/main" val="988530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Examples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209800"/>
            <a:ext cx="6400800" cy="4190390"/>
          </a:xfrm>
        </p:spPr>
      </p:pic>
    </p:spTree>
    <p:extLst>
      <p:ext uri="{BB962C8B-B14F-4D97-AF65-F5344CB8AC3E}">
        <p14:creationId xmlns:p14="http://schemas.microsoft.com/office/powerpoint/2010/main" val="154673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Examples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967" y="2324100"/>
            <a:ext cx="5245078" cy="3508375"/>
          </a:xfrm>
        </p:spPr>
      </p:pic>
    </p:spTree>
    <p:extLst>
      <p:ext uri="{BB962C8B-B14F-4D97-AF65-F5344CB8AC3E}">
        <p14:creationId xmlns:p14="http://schemas.microsoft.com/office/powerpoint/2010/main" val="1830082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Examples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114" y="2324100"/>
            <a:ext cx="5306785" cy="3508375"/>
          </a:xfrm>
        </p:spPr>
      </p:pic>
    </p:spTree>
    <p:extLst>
      <p:ext uri="{BB962C8B-B14F-4D97-AF65-F5344CB8AC3E}">
        <p14:creationId xmlns:p14="http://schemas.microsoft.com/office/powerpoint/2010/main" val="24183814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Examples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631" y="2324100"/>
            <a:ext cx="5275751" cy="3508375"/>
          </a:xfrm>
        </p:spPr>
      </p:pic>
    </p:spTree>
    <p:extLst>
      <p:ext uri="{BB962C8B-B14F-4D97-AF65-F5344CB8AC3E}">
        <p14:creationId xmlns:p14="http://schemas.microsoft.com/office/powerpoint/2010/main" val="29830449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Examples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813" y="2324100"/>
            <a:ext cx="5223387" cy="3508375"/>
          </a:xfrm>
        </p:spPr>
      </p:pic>
    </p:spTree>
    <p:extLst>
      <p:ext uri="{BB962C8B-B14F-4D97-AF65-F5344CB8AC3E}">
        <p14:creationId xmlns:p14="http://schemas.microsoft.com/office/powerpoint/2010/main" val="3059389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Examples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710" y="2324100"/>
            <a:ext cx="5197592" cy="3508375"/>
          </a:xfrm>
        </p:spPr>
      </p:pic>
    </p:spTree>
    <p:extLst>
      <p:ext uri="{BB962C8B-B14F-4D97-AF65-F5344CB8AC3E}">
        <p14:creationId xmlns:p14="http://schemas.microsoft.com/office/powerpoint/2010/main" val="24095582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Examples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971" y="2324100"/>
            <a:ext cx="5219070" cy="3508375"/>
          </a:xfrm>
        </p:spPr>
      </p:pic>
    </p:spTree>
    <p:extLst>
      <p:ext uri="{BB962C8B-B14F-4D97-AF65-F5344CB8AC3E}">
        <p14:creationId xmlns:p14="http://schemas.microsoft.com/office/powerpoint/2010/main" val="23848898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Examples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050" y="2324100"/>
            <a:ext cx="5096912" cy="3508375"/>
          </a:xfrm>
        </p:spPr>
      </p:pic>
    </p:spTree>
    <p:extLst>
      <p:ext uri="{BB962C8B-B14F-4D97-AF65-F5344CB8AC3E}">
        <p14:creationId xmlns:p14="http://schemas.microsoft.com/office/powerpoint/2010/main" val="8364029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Examples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003" y="2324100"/>
            <a:ext cx="5289007" cy="3508375"/>
          </a:xfrm>
        </p:spPr>
      </p:pic>
    </p:spTree>
    <p:extLst>
      <p:ext uri="{BB962C8B-B14F-4D97-AF65-F5344CB8AC3E}">
        <p14:creationId xmlns:p14="http://schemas.microsoft.com/office/powerpoint/2010/main" val="12776515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Examples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651" y="2324100"/>
            <a:ext cx="5227711" cy="3508375"/>
          </a:xfrm>
        </p:spPr>
      </p:pic>
    </p:spTree>
    <p:extLst>
      <p:ext uri="{BB962C8B-B14F-4D97-AF65-F5344CB8AC3E}">
        <p14:creationId xmlns:p14="http://schemas.microsoft.com/office/powerpoint/2010/main" val="17647827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Examples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061" y="2324100"/>
            <a:ext cx="5392890" cy="3508375"/>
          </a:xfrm>
        </p:spPr>
      </p:pic>
    </p:spTree>
    <p:extLst>
      <p:ext uri="{BB962C8B-B14F-4D97-AF65-F5344CB8AC3E}">
        <p14:creationId xmlns:p14="http://schemas.microsoft.com/office/powerpoint/2010/main" val="3318090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Examples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133600"/>
            <a:ext cx="6324600" cy="4241698"/>
          </a:xfrm>
        </p:spPr>
      </p:pic>
    </p:spTree>
    <p:extLst>
      <p:ext uri="{BB962C8B-B14F-4D97-AF65-F5344CB8AC3E}">
        <p14:creationId xmlns:p14="http://schemas.microsoft.com/office/powerpoint/2010/main" val="247486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Examples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786" y="2324100"/>
            <a:ext cx="5293440" cy="3508375"/>
          </a:xfrm>
        </p:spPr>
      </p:pic>
    </p:spTree>
    <p:extLst>
      <p:ext uri="{BB962C8B-B14F-4D97-AF65-F5344CB8AC3E}">
        <p14:creationId xmlns:p14="http://schemas.microsoft.com/office/powerpoint/2010/main" val="37913146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TURN……..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000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Examples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133600"/>
            <a:ext cx="6400800" cy="4233062"/>
          </a:xfrm>
        </p:spPr>
      </p:pic>
    </p:spTree>
    <p:extLst>
      <p:ext uri="{BB962C8B-B14F-4D97-AF65-F5344CB8AC3E}">
        <p14:creationId xmlns:p14="http://schemas.microsoft.com/office/powerpoint/2010/main" val="89989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Examples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133600"/>
            <a:ext cx="6400800" cy="4258666"/>
          </a:xfrm>
        </p:spPr>
      </p:pic>
    </p:spTree>
    <p:extLst>
      <p:ext uri="{BB962C8B-B14F-4D97-AF65-F5344CB8AC3E}">
        <p14:creationId xmlns:p14="http://schemas.microsoft.com/office/powerpoint/2010/main" val="229111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Examples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133600"/>
            <a:ext cx="6324600" cy="4241698"/>
          </a:xfrm>
        </p:spPr>
      </p:pic>
    </p:spTree>
    <p:extLst>
      <p:ext uri="{BB962C8B-B14F-4D97-AF65-F5344CB8AC3E}">
        <p14:creationId xmlns:p14="http://schemas.microsoft.com/office/powerpoint/2010/main" val="245263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Examples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209800"/>
            <a:ext cx="6400800" cy="4169054"/>
          </a:xfrm>
        </p:spPr>
      </p:pic>
    </p:spTree>
    <p:extLst>
      <p:ext uri="{BB962C8B-B14F-4D97-AF65-F5344CB8AC3E}">
        <p14:creationId xmlns:p14="http://schemas.microsoft.com/office/powerpoint/2010/main" val="227000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Examples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133600"/>
            <a:ext cx="6477000" cy="4270502"/>
          </a:xfrm>
        </p:spPr>
      </p:pic>
    </p:spTree>
    <p:extLst>
      <p:ext uri="{BB962C8B-B14F-4D97-AF65-F5344CB8AC3E}">
        <p14:creationId xmlns:p14="http://schemas.microsoft.com/office/powerpoint/2010/main" val="263743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Examples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506" y="2542095"/>
            <a:ext cx="4572000" cy="3072384"/>
          </a:xfrm>
        </p:spPr>
      </p:pic>
    </p:spTree>
    <p:extLst>
      <p:ext uri="{BB962C8B-B14F-4D97-AF65-F5344CB8AC3E}">
        <p14:creationId xmlns:p14="http://schemas.microsoft.com/office/powerpoint/2010/main" val="261298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219</TotalTime>
  <Words>67</Words>
  <Application>Microsoft Office PowerPoint</Application>
  <PresentationFormat>On-screen Show (4:3)</PresentationFormat>
  <Paragraphs>31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Austin</vt:lpstr>
      <vt:lpstr>Leave The Scene Clean Calendar Contest</vt:lpstr>
      <vt:lpstr>Student Examples</vt:lpstr>
      <vt:lpstr>Student Examples</vt:lpstr>
      <vt:lpstr>Student Examples</vt:lpstr>
      <vt:lpstr>Student Examples</vt:lpstr>
      <vt:lpstr>Student Examples</vt:lpstr>
      <vt:lpstr>Student Examples</vt:lpstr>
      <vt:lpstr>Student Examples</vt:lpstr>
      <vt:lpstr>Student Examples</vt:lpstr>
      <vt:lpstr>Student Examples</vt:lpstr>
      <vt:lpstr>Student Examples</vt:lpstr>
      <vt:lpstr>Student Examples</vt:lpstr>
      <vt:lpstr>Student Examples</vt:lpstr>
      <vt:lpstr>Student Examples</vt:lpstr>
      <vt:lpstr>Student Examples</vt:lpstr>
      <vt:lpstr>Student Examples</vt:lpstr>
      <vt:lpstr>Student Examples</vt:lpstr>
      <vt:lpstr>Student Examples</vt:lpstr>
      <vt:lpstr>Student Examples</vt:lpstr>
      <vt:lpstr>Student Examples</vt:lpstr>
      <vt:lpstr>Student Examples</vt:lpstr>
      <vt:lpstr>Student Examples</vt:lpstr>
      <vt:lpstr>Student Examples</vt:lpstr>
      <vt:lpstr>Student Examples</vt:lpstr>
      <vt:lpstr>Student Examples</vt:lpstr>
      <vt:lpstr>Student Examples</vt:lpstr>
      <vt:lpstr>Student Examples</vt:lpstr>
      <vt:lpstr>Student Examples</vt:lpstr>
      <vt:lpstr>Student Examples</vt:lpstr>
      <vt:lpstr>Student Examples</vt:lpstr>
      <vt:lpstr>YOUR TURN……..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Leave The Scene Clean Calendar Contest</dc:title>
  <dc:creator>Windows User</dc:creator>
  <cp:lastModifiedBy>Windows User</cp:lastModifiedBy>
  <cp:revision>10</cp:revision>
  <dcterms:created xsi:type="dcterms:W3CDTF">2012-09-20T12:46:06Z</dcterms:created>
  <dcterms:modified xsi:type="dcterms:W3CDTF">2013-09-09T15:25:21Z</dcterms:modified>
</cp:coreProperties>
</file>