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5" r:id="rId7"/>
    <p:sldId id="264" r:id="rId8"/>
    <p:sldId id="263" r:id="rId9"/>
    <p:sldId id="268" r:id="rId10"/>
    <p:sldId id="267" r:id="rId11"/>
    <p:sldId id="262" r:id="rId12"/>
    <p:sldId id="261" r:id="rId13"/>
    <p:sldId id="260"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FDE6B15-0148-4292-B683-CF88E9774606}" type="datetimeFigureOut">
              <a:rPr lang="en-US" smtClean="0"/>
              <a:t>9/10/2013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2F1930E-8086-49FA-BA67-37F0E39A976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DE6B15-0148-4292-B683-CF88E9774606}"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DE6B15-0148-4292-B683-CF88E9774606}"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DE6B15-0148-4292-B683-CF88E9774606}"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DE6B15-0148-4292-B683-CF88E9774606}"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2F1930E-8086-49FA-BA67-37F0E39A97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DE6B15-0148-4292-B683-CF88E9774606}"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DE6B15-0148-4292-B683-CF88E9774606}" type="datetimeFigureOut">
              <a:rPr lang="en-US" smtClean="0"/>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DE6B15-0148-4292-B683-CF88E9774606}" type="datetimeFigureOut">
              <a:rPr lang="en-US" smtClean="0"/>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E6B15-0148-4292-B683-CF88E9774606}" type="datetimeFigureOut">
              <a:rPr lang="en-US" smtClean="0"/>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DE6B15-0148-4292-B683-CF88E9774606}"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DE6B15-0148-4292-B683-CF88E9774606}"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1930E-8086-49FA-BA67-37F0E39A97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FDE6B15-0148-4292-B683-CF88E9774606}" type="datetimeFigureOut">
              <a:rPr lang="en-US" smtClean="0"/>
              <a:t>9/10/2013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F1930E-8086-49FA-BA67-37F0E39A976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Impressionism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643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23999"/>
            <a:ext cx="5638800" cy="4527151"/>
          </a:xfrm>
        </p:spPr>
      </p:pic>
    </p:spTree>
    <p:extLst>
      <p:ext uri="{BB962C8B-B14F-4D97-AF65-F5344CB8AC3E}">
        <p14:creationId xmlns:p14="http://schemas.microsoft.com/office/powerpoint/2010/main" val="1795841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775" y="1616075"/>
            <a:ext cx="5886450" cy="4676775"/>
          </a:xfrm>
        </p:spPr>
      </p:pic>
    </p:spTree>
    <p:extLst>
      <p:ext uri="{BB962C8B-B14F-4D97-AF65-F5344CB8AC3E}">
        <p14:creationId xmlns:p14="http://schemas.microsoft.com/office/powerpoint/2010/main" val="25674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1523999"/>
            <a:ext cx="3048000" cy="4754217"/>
          </a:xfrm>
        </p:spPr>
      </p:pic>
    </p:spTree>
    <p:extLst>
      <p:ext uri="{BB962C8B-B14F-4D97-AF65-F5344CB8AC3E}">
        <p14:creationId xmlns:p14="http://schemas.microsoft.com/office/powerpoint/2010/main" val="1093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24000"/>
            <a:ext cx="6248400" cy="4686300"/>
          </a:xfrm>
        </p:spPr>
      </p:pic>
    </p:spTree>
    <p:extLst>
      <p:ext uri="{BB962C8B-B14F-4D97-AF65-F5344CB8AC3E}">
        <p14:creationId xmlns:p14="http://schemas.microsoft.com/office/powerpoint/2010/main" val="355934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Impressionism Project</a:t>
            </a:r>
            <a:endParaRPr lang="en-US" dirty="0"/>
          </a:p>
        </p:txBody>
      </p:sp>
      <p:sp>
        <p:nvSpPr>
          <p:cNvPr id="3" name="Content Placeholder 2"/>
          <p:cNvSpPr>
            <a:spLocks noGrp="1"/>
          </p:cNvSpPr>
          <p:nvPr>
            <p:ph idx="1"/>
          </p:nvPr>
        </p:nvSpPr>
        <p:spPr/>
        <p:txBody>
          <a:bodyPr>
            <a:normAutofit fontScale="62500" lnSpcReduction="20000"/>
          </a:bodyPr>
          <a:lstStyle/>
          <a:p>
            <a:r>
              <a:rPr lang="en-US" dirty="0"/>
              <a:t>Lesson: Impressionism</a:t>
            </a:r>
          </a:p>
          <a:p>
            <a:r>
              <a:rPr lang="en-US" dirty="0"/>
              <a:t>Objectives: Student is to complete a landscape using impressionism techniques with watercolor. Create a composition that is interesting and appealing. Student is to use all artistic techniques correctly. Student is to follow all directions and guidelines. </a:t>
            </a:r>
          </a:p>
          <a:p>
            <a:r>
              <a:rPr lang="en-US" dirty="0"/>
              <a:t>Materials: Paper, Pencil, Ruler, watercolor</a:t>
            </a:r>
          </a:p>
          <a:p>
            <a:endParaRPr lang="en-US" dirty="0"/>
          </a:p>
          <a:p>
            <a:r>
              <a:rPr lang="en-US" dirty="0"/>
              <a:t>Focus/Model: Claude Monet along with other impressionist artworks</a:t>
            </a:r>
          </a:p>
          <a:p>
            <a:endParaRPr lang="en-US" dirty="0"/>
          </a:p>
          <a:p>
            <a:r>
              <a:rPr lang="en-US" dirty="0"/>
              <a:t>Vocabulary: Dry Brush, Impressionism, Washes, Landscape, Pigments</a:t>
            </a:r>
          </a:p>
          <a:p>
            <a:endParaRPr lang="en-US" dirty="0"/>
          </a:p>
          <a:p>
            <a:r>
              <a:rPr lang="en-US" dirty="0"/>
              <a:t>Procedure:  Start by drawing your composition in pencil so that you can erase all the extra lines that are not to be painted. Next you should complete your painting by using the watercolor to color your picture. Don’t forget to use the different techniques in Impressionism</a:t>
            </a:r>
          </a:p>
          <a:p>
            <a:endParaRPr lang="en-US" dirty="0"/>
          </a:p>
        </p:txBody>
      </p:sp>
    </p:spTree>
    <p:extLst>
      <p:ext uri="{BB962C8B-B14F-4D97-AF65-F5344CB8AC3E}">
        <p14:creationId xmlns:p14="http://schemas.microsoft.com/office/powerpoint/2010/main" val="20670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Artwork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599" y="1371600"/>
            <a:ext cx="7173595" cy="4953000"/>
          </a:xfrm>
        </p:spPr>
      </p:pic>
    </p:spTree>
    <p:extLst>
      <p:ext uri="{BB962C8B-B14F-4D97-AF65-F5344CB8AC3E}">
        <p14:creationId xmlns:p14="http://schemas.microsoft.com/office/powerpoint/2010/main" val="248349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1371600"/>
            <a:ext cx="7439025" cy="5029200"/>
          </a:xfrm>
        </p:spPr>
      </p:pic>
    </p:spTree>
    <p:extLst>
      <p:ext uri="{BB962C8B-B14F-4D97-AF65-F5344CB8AC3E}">
        <p14:creationId xmlns:p14="http://schemas.microsoft.com/office/powerpoint/2010/main" val="367845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295400"/>
            <a:ext cx="7086600" cy="5008198"/>
          </a:xfrm>
        </p:spPr>
      </p:pic>
    </p:spTree>
    <p:extLst>
      <p:ext uri="{BB962C8B-B14F-4D97-AF65-F5344CB8AC3E}">
        <p14:creationId xmlns:p14="http://schemas.microsoft.com/office/powerpoint/2010/main" val="316957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371600"/>
            <a:ext cx="7239000" cy="5029994"/>
          </a:xfrm>
        </p:spPr>
      </p:pic>
    </p:spTree>
    <p:extLst>
      <p:ext uri="{BB962C8B-B14F-4D97-AF65-F5344CB8AC3E}">
        <p14:creationId xmlns:p14="http://schemas.microsoft.com/office/powerpoint/2010/main" val="280079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599" y="1295400"/>
            <a:ext cx="7272655" cy="4953000"/>
          </a:xfrm>
        </p:spPr>
      </p:pic>
    </p:spTree>
    <p:extLst>
      <p:ext uri="{BB962C8B-B14F-4D97-AF65-F5344CB8AC3E}">
        <p14:creationId xmlns:p14="http://schemas.microsoft.com/office/powerpoint/2010/main" val="122273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9033" y="1600200"/>
            <a:ext cx="4845933" cy="4708525"/>
          </a:xfrm>
        </p:spPr>
      </p:pic>
    </p:spTree>
    <p:extLst>
      <p:ext uri="{BB962C8B-B14F-4D97-AF65-F5344CB8AC3E}">
        <p14:creationId xmlns:p14="http://schemas.microsoft.com/office/powerpoint/2010/main" val="3815617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95400"/>
            <a:ext cx="7620000" cy="5219178"/>
          </a:xfrm>
        </p:spPr>
      </p:pic>
    </p:spTree>
    <p:extLst>
      <p:ext uri="{BB962C8B-B14F-4D97-AF65-F5344CB8AC3E}">
        <p14:creationId xmlns:p14="http://schemas.microsoft.com/office/powerpoint/2010/main" val="161580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95400"/>
            <a:ext cx="7467600" cy="5277456"/>
          </a:xfrm>
        </p:spPr>
      </p:pic>
    </p:spTree>
    <p:extLst>
      <p:ext uri="{BB962C8B-B14F-4D97-AF65-F5344CB8AC3E}">
        <p14:creationId xmlns:p14="http://schemas.microsoft.com/office/powerpoint/2010/main" val="58123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Artwork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9" y="1295400"/>
            <a:ext cx="7246239" cy="5029200"/>
          </a:xfrm>
        </p:spPr>
      </p:pic>
    </p:spTree>
    <p:extLst>
      <p:ext uri="{BB962C8B-B14F-4D97-AF65-F5344CB8AC3E}">
        <p14:creationId xmlns:p14="http://schemas.microsoft.com/office/powerpoint/2010/main" val="385816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Turn……</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3762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76400"/>
            <a:ext cx="5867400" cy="4591241"/>
          </a:xfrm>
        </p:spPr>
      </p:pic>
    </p:spTree>
    <p:extLst>
      <p:ext uri="{BB962C8B-B14F-4D97-AF65-F5344CB8AC3E}">
        <p14:creationId xmlns:p14="http://schemas.microsoft.com/office/powerpoint/2010/main" val="618450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05708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844675"/>
            <a:ext cx="4762500" cy="4219575"/>
          </a:xfrm>
        </p:spPr>
      </p:pic>
    </p:spTree>
    <p:extLst>
      <p:ext uri="{BB962C8B-B14F-4D97-AF65-F5344CB8AC3E}">
        <p14:creationId xmlns:p14="http://schemas.microsoft.com/office/powerpoint/2010/main" val="355796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524000"/>
            <a:ext cx="4800600" cy="4800600"/>
          </a:xfrm>
        </p:spPr>
      </p:pic>
    </p:spTree>
    <p:extLst>
      <p:ext uri="{BB962C8B-B14F-4D97-AF65-F5344CB8AC3E}">
        <p14:creationId xmlns:p14="http://schemas.microsoft.com/office/powerpoint/2010/main" val="17692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025650"/>
            <a:ext cx="4762500" cy="3857625"/>
          </a:xfrm>
        </p:spPr>
      </p:pic>
    </p:spTree>
    <p:extLst>
      <p:ext uri="{BB962C8B-B14F-4D97-AF65-F5344CB8AC3E}">
        <p14:creationId xmlns:p14="http://schemas.microsoft.com/office/powerpoint/2010/main" val="319511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799" y="1371600"/>
            <a:ext cx="5771255" cy="4648200"/>
          </a:xfrm>
        </p:spPr>
      </p:pic>
    </p:spTree>
    <p:extLst>
      <p:ext uri="{BB962C8B-B14F-4D97-AF65-F5344CB8AC3E}">
        <p14:creationId xmlns:p14="http://schemas.microsoft.com/office/powerpoint/2010/main" val="1380743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725" y="1600200"/>
            <a:ext cx="6902549" cy="4708525"/>
          </a:xfrm>
        </p:spPr>
      </p:pic>
    </p:spTree>
    <p:extLst>
      <p:ext uri="{BB962C8B-B14F-4D97-AF65-F5344CB8AC3E}">
        <p14:creationId xmlns:p14="http://schemas.microsoft.com/office/powerpoint/2010/main" val="1522948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TotalTime>
  <Words>157</Words>
  <Application>Microsoft Office PowerPoint</Application>
  <PresentationFormat>On-screen Show (4:3)</PresentationFormat>
  <Paragraphs>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Impressionism</vt:lpstr>
      <vt:lpstr>Impressionism</vt:lpstr>
      <vt:lpstr>Impressionism</vt:lpstr>
      <vt:lpstr>Impressionism</vt:lpstr>
      <vt:lpstr>Impressionism</vt:lpstr>
      <vt:lpstr>Impressionism</vt:lpstr>
      <vt:lpstr>Impressionism</vt:lpstr>
      <vt:lpstr>Impressionism</vt:lpstr>
      <vt:lpstr>Impressionism</vt:lpstr>
      <vt:lpstr>Impressionism</vt:lpstr>
      <vt:lpstr>Impressionism</vt:lpstr>
      <vt:lpstr>Impressionism</vt:lpstr>
      <vt:lpstr>Impressionism</vt:lpstr>
      <vt:lpstr>Impressionism Project</vt:lpstr>
      <vt:lpstr>Student Artwork</vt:lpstr>
      <vt:lpstr>Student Artwork</vt:lpstr>
      <vt:lpstr>Student Artwork</vt:lpstr>
      <vt:lpstr>Student Artwork</vt:lpstr>
      <vt:lpstr>Student Artwork</vt:lpstr>
      <vt:lpstr>Student Artwork</vt:lpstr>
      <vt:lpstr>Student Artwork</vt:lpstr>
      <vt:lpstr>Student Artwork</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2012-10-25T10:49:55Z</dcterms:created>
  <dcterms:modified xsi:type="dcterms:W3CDTF">2013-09-10T14:53:12Z</dcterms:modified>
</cp:coreProperties>
</file>