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F8EF-E24B-4CEE-ABA3-767E5294A3D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CCBC-A3ED-4AD1-BC35-D0769A534B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F8EF-E24B-4CEE-ABA3-767E5294A3D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CCBC-A3ED-4AD1-BC35-D0769A534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F8EF-E24B-4CEE-ABA3-767E5294A3D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CCBC-A3ED-4AD1-BC35-D0769A534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F8EF-E24B-4CEE-ABA3-767E5294A3D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CCBC-A3ED-4AD1-BC35-D0769A534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F8EF-E24B-4CEE-ABA3-767E5294A3D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D55CCBC-A3ED-4AD1-BC35-D0769A534B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F8EF-E24B-4CEE-ABA3-767E5294A3D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CCBC-A3ED-4AD1-BC35-D0769A534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F8EF-E24B-4CEE-ABA3-767E5294A3D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CCBC-A3ED-4AD1-BC35-D0769A534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F8EF-E24B-4CEE-ABA3-767E5294A3D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CCBC-A3ED-4AD1-BC35-D0769A534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F8EF-E24B-4CEE-ABA3-767E5294A3D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CCBC-A3ED-4AD1-BC35-D0769A534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F8EF-E24B-4CEE-ABA3-767E5294A3D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CCBC-A3ED-4AD1-BC35-D0769A534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F8EF-E24B-4CEE-ABA3-767E5294A3D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CCBC-A3ED-4AD1-BC35-D0769A534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E1F8EF-E24B-4CEE-ABA3-767E5294A3D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D55CCBC-A3ED-4AD1-BC35-D0769A534B4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Gothic 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Drawing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54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447800"/>
            <a:ext cx="6479135" cy="4495800"/>
          </a:xfrm>
        </p:spPr>
      </p:pic>
    </p:spTree>
    <p:extLst>
      <p:ext uri="{BB962C8B-B14F-4D97-AF65-F5344CB8AC3E}">
        <p14:creationId xmlns:p14="http://schemas.microsoft.com/office/powerpoint/2010/main" val="3643503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521078" cy="4572000"/>
          </a:xfrm>
        </p:spPr>
      </p:pic>
    </p:spTree>
    <p:extLst>
      <p:ext uri="{BB962C8B-B14F-4D97-AF65-F5344CB8AC3E}">
        <p14:creationId xmlns:p14="http://schemas.microsoft.com/office/powerpoint/2010/main" val="13823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6354058" cy="4419600"/>
          </a:xfrm>
        </p:spPr>
      </p:pic>
    </p:spTree>
    <p:extLst>
      <p:ext uri="{BB962C8B-B14F-4D97-AF65-F5344CB8AC3E}">
        <p14:creationId xmlns:p14="http://schemas.microsoft.com/office/powerpoint/2010/main" val="4041618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76" y="1600200"/>
            <a:ext cx="3172648" cy="4708525"/>
          </a:xfrm>
        </p:spPr>
      </p:pic>
    </p:spTree>
    <p:extLst>
      <p:ext uri="{BB962C8B-B14F-4D97-AF65-F5344CB8AC3E}">
        <p14:creationId xmlns:p14="http://schemas.microsoft.com/office/powerpoint/2010/main" val="1427463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0862"/>
            <a:ext cx="6400800" cy="4267200"/>
          </a:xfrm>
        </p:spPr>
      </p:pic>
    </p:spTree>
    <p:extLst>
      <p:ext uri="{BB962C8B-B14F-4D97-AF65-F5344CB8AC3E}">
        <p14:creationId xmlns:p14="http://schemas.microsoft.com/office/powerpoint/2010/main" val="600109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20" y="1600200"/>
            <a:ext cx="3121359" cy="4708525"/>
          </a:xfrm>
        </p:spPr>
      </p:pic>
    </p:spTree>
    <p:extLst>
      <p:ext uri="{BB962C8B-B14F-4D97-AF65-F5344CB8AC3E}">
        <p14:creationId xmlns:p14="http://schemas.microsoft.com/office/powerpoint/2010/main" val="1343385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391" y="1600200"/>
            <a:ext cx="4259218" cy="4708525"/>
          </a:xfrm>
        </p:spPr>
      </p:pic>
    </p:spTree>
    <p:extLst>
      <p:ext uri="{BB962C8B-B14F-4D97-AF65-F5344CB8AC3E}">
        <p14:creationId xmlns:p14="http://schemas.microsoft.com/office/powerpoint/2010/main" val="321813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734" y="1600200"/>
            <a:ext cx="3134532" cy="4708525"/>
          </a:xfrm>
        </p:spPr>
      </p:pic>
    </p:spTree>
    <p:extLst>
      <p:ext uri="{BB962C8B-B14F-4D97-AF65-F5344CB8AC3E}">
        <p14:creationId xmlns:p14="http://schemas.microsoft.com/office/powerpoint/2010/main" val="2107055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23" y="1600200"/>
            <a:ext cx="5130354" cy="4708525"/>
          </a:xfrm>
        </p:spPr>
      </p:pic>
    </p:spTree>
    <p:extLst>
      <p:ext uri="{BB962C8B-B14F-4D97-AF65-F5344CB8AC3E}">
        <p14:creationId xmlns:p14="http://schemas.microsoft.com/office/powerpoint/2010/main" val="2649997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14766"/>
            <a:ext cx="7315200" cy="4279392"/>
          </a:xfrm>
        </p:spPr>
      </p:pic>
    </p:spTree>
    <p:extLst>
      <p:ext uri="{BB962C8B-B14F-4D97-AF65-F5344CB8AC3E}">
        <p14:creationId xmlns:p14="http://schemas.microsoft.com/office/powerpoint/2010/main" val="2081640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Stained Glass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096000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90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269543" cy="4343400"/>
          </a:xfrm>
        </p:spPr>
      </p:pic>
    </p:spTree>
    <p:extLst>
      <p:ext uri="{BB962C8B-B14F-4D97-AF65-F5344CB8AC3E}">
        <p14:creationId xmlns:p14="http://schemas.microsoft.com/office/powerpoint/2010/main" val="243734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752600"/>
            <a:ext cx="6224441" cy="4267200"/>
          </a:xfrm>
        </p:spPr>
      </p:pic>
    </p:spTree>
    <p:extLst>
      <p:ext uri="{BB962C8B-B14F-4D97-AF65-F5344CB8AC3E}">
        <p14:creationId xmlns:p14="http://schemas.microsoft.com/office/powerpoint/2010/main" val="331396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5862484" cy="4038600"/>
          </a:xfrm>
        </p:spPr>
      </p:pic>
    </p:spTree>
    <p:extLst>
      <p:ext uri="{BB962C8B-B14F-4D97-AF65-F5344CB8AC3E}">
        <p14:creationId xmlns:p14="http://schemas.microsoft.com/office/powerpoint/2010/main" val="24983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6248400" cy="4321810"/>
          </a:xfrm>
        </p:spPr>
      </p:pic>
    </p:spTree>
    <p:extLst>
      <p:ext uri="{BB962C8B-B14F-4D97-AF65-F5344CB8AC3E}">
        <p14:creationId xmlns:p14="http://schemas.microsoft.com/office/powerpoint/2010/main" val="279633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259072" cy="4419600"/>
          </a:xfrm>
        </p:spPr>
      </p:pic>
    </p:spTree>
    <p:extLst>
      <p:ext uri="{BB962C8B-B14F-4D97-AF65-F5344CB8AC3E}">
        <p14:creationId xmlns:p14="http://schemas.microsoft.com/office/powerpoint/2010/main" val="34978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676400"/>
            <a:ext cx="6194323" cy="4267200"/>
          </a:xfrm>
        </p:spPr>
      </p:pic>
    </p:spTree>
    <p:extLst>
      <p:ext uri="{BB962C8B-B14F-4D97-AF65-F5344CB8AC3E}">
        <p14:creationId xmlns:p14="http://schemas.microsoft.com/office/powerpoint/2010/main" val="3606997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447800"/>
            <a:ext cx="6369659" cy="4572000"/>
          </a:xfrm>
        </p:spPr>
      </p:pic>
    </p:spTree>
    <p:extLst>
      <p:ext uri="{BB962C8B-B14F-4D97-AF65-F5344CB8AC3E}">
        <p14:creationId xmlns:p14="http://schemas.microsoft.com/office/powerpoint/2010/main" val="3866655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</TotalTime>
  <Words>40</Words>
  <Application>Microsoft Office PowerPoint</Application>
  <PresentationFormat>On-screen Show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Gothic Art</vt:lpstr>
      <vt:lpstr>Stained Glass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Gothic Art</dc:title>
  <dc:creator>Windows User</dc:creator>
  <cp:lastModifiedBy>Windows User</cp:lastModifiedBy>
  <cp:revision>1</cp:revision>
  <dcterms:created xsi:type="dcterms:W3CDTF">2013-11-06T17:43:51Z</dcterms:created>
  <dcterms:modified xsi:type="dcterms:W3CDTF">2013-11-06T17:49:51Z</dcterms:modified>
</cp:coreProperties>
</file>