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6985AFD-15F2-4AE6-B0B8-78E46415C9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Egyptian Papyrus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Drawing and Painting II</a:t>
            </a:r>
          </a:p>
          <a:p>
            <a:r>
              <a:rPr lang="en-US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8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Artwork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66041"/>
            <a:ext cx="3803650" cy="26245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80833"/>
            <a:ext cx="3803650" cy="2594934"/>
          </a:xfrm>
        </p:spPr>
      </p:pic>
    </p:spTree>
    <p:extLst>
      <p:ext uri="{BB962C8B-B14F-4D97-AF65-F5344CB8AC3E}">
        <p14:creationId xmlns:p14="http://schemas.microsoft.com/office/powerpoint/2010/main" val="66780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Artwork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5476"/>
            <a:ext cx="3803650" cy="26456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0193"/>
            <a:ext cx="3803650" cy="2656215"/>
          </a:xfrm>
        </p:spPr>
      </p:pic>
    </p:spTree>
    <p:extLst>
      <p:ext uri="{BB962C8B-B14F-4D97-AF65-F5344CB8AC3E}">
        <p14:creationId xmlns:p14="http://schemas.microsoft.com/office/powerpoint/2010/main" val="19345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Artwork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6116"/>
            <a:ext cx="3803650" cy="258436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2231"/>
            <a:ext cx="3803650" cy="2692138"/>
          </a:xfrm>
        </p:spPr>
      </p:pic>
    </p:spTree>
    <p:extLst>
      <p:ext uri="{BB962C8B-B14F-4D97-AF65-F5344CB8AC3E}">
        <p14:creationId xmlns:p14="http://schemas.microsoft.com/office/powerpoint/2010/main" val="161754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Artwork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0268"/>
            <a:ext cx="3803650" cy="261606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3362"/>
            <a:ext cx="3803650" cy="2649876"/>
          </a:xfrm>
        </p:spPr>
      </p:pic>
    </p:spTree>
    <p:extLst>
      <p:ext uri="{BB962C8B-B14F-4D97-AF65-F5344CB8AC3E}">
        <p14:creationId xmlns:p14="http://schemas.microsoft.com/office/powerpoint/2010/main" val="127949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2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</TotalTime>
  <Words>16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Book Antiqua</vt:lpstr>
      <vt:lpstr>Wingdings</vt:lpstr>
      <vt:lpstr>Hardcover</vt:lpstr>
      <vt:lpstr>Egyptian Papyrus</vt:lpstr>
      <vt:lpstr>Student Artwork</vt:lpstr>
      <vt:lpstr>Student Artwork</vt:lpstr>
      <vt:lpstr>Student Artwork</vt:lpstr>
      <vt:lpstr>Student Artwork</vt:lpstr>
      <vt:lpstr>Demonstration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Prehistoric Cave Drawings</dc:title>
  <dc:creator>Windows User</dc:creator>
  <cp:lastModifiedBy>Guelcher, Scott</cp:lastModifiedBy>
  <cp:revision>4</cp:revision>
  <dcterms:created xsi:type="dcterms:W3CDTF">2013-08-09T17:19:45Z</dcterms:created>
  <dcterms:modified xsi:type="dcterms:W3CDTF">2014-08-26T15:37:46Z</dcterms:modified>
</cp:coreProperties>
</file>