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028E-865C-486F-8C90-035F49313602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2A0-ADEA-4CE8-8BA4-4FF79F97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028E-865C-486F-8C90-035F49313602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2A0-ADEA-4CE8-8BA4-4FF79F97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028E-865C-486F-8C90-035F49313602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2A0-ADEA-4CE8-8BA4-4FF79F97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028E-865C-486F-8C90-035F49313602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2A0-ADEA-4CE8-8BA4-4FF79F97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028E-865C-486F-8C90-035F49313602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2A0-ADEA-4CE8-8BA4-4FF79F97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028E-865C-486F-8C90-035F49313602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2A0-ADEA-4CE8-8BA4-4FF79F97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028E-865C-486F-8C90-035F49313602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2A0-ADEA-4CE8-8BA4-4FF79F97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028E-865C-486F-8C90-035F49313602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2A0-ADEA-4CE8-8BA4-4FF79F97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028E-865C-486F-8C90-035F49313602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2A0-ADEA-4CE8-8BA4-4FF79F97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028E-865C-486F-8C90-035F49313602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00E2A0-ADEA-4CE8-8BA4-4FF79F97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028E-865C-486F-8C90-035F49313602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2A0-ADEA-4CE8-8BA4-4FF79F97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B20028E-865C-486F-8C90-035F49313602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100E2A0-ADEA-4CE8-8BA4-4FF79F97CC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Dr. Seuss Illustration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“ABC’s”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10" y="1096963"/>
            <a:ext cx="2553830" cy="37131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4" y="1096963"/>
            <a:ext cx="2566207" cy="3713162"/>
          </a:xfrm>
        </p:spPr>
      </p:pic>
    </p:spTree>
    <p:extLst>
      <p:ext uri="{BB962C8B-B14F-4D97-AF65-F5344CB8AC3E}">
        <p14:creationId xmlns:p14="http://schemas.microsoft.com/office/powerpoint/2010/main" val="2209603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29848"/>
            <a:ext cx="3200400" cy="224739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834293"/>
            <a:ext cx="3200400" cy="2238502"/>
          </a:xfrm>
        </p:spPr>
      </p:pic>
    </p:spTree>
    <p:extLst>
      <p:ext uri="{BB962C8B-B14F-4D97-AF65-F5344CB8AC3E}">
        <p14:creationId xmlns:p14="http://schemas.microsoft.com/office/powerpoint/2010/main" val="397347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50295"/>
            <a:ext cx="3200400" cy="220649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841405"/>
            <a:ext cx="3200400" cy="2224278"/>
          </a:xfrm>
        </p:spPr>
      </p:pic>
    </p:spTree>
    <p:extLst>
      <p:ext uri="{BB962C8B-B14F-4D97-AF65-F5344CB8AC3E}">
        <p14:creationId xmlns:p14="http://schemas.microsoft.com/office/powerpoint/2010/main" val="45709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40516"/>
            <a:ext cx="3200400" cy="22260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73" y="1096963"/>
            <a:ext cx="2553830" cy="37131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</p:spTree>
    <p:extLst>
      <p:ext uri="{BB962C8B-B14F-4D97-AF65-F5344CB8AC3E}">
        <p14:creationId xmlns:p14="http://schemas.microsoft.com/office/powerpoint/2010/main" val="25122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40516"/>
            <a:ext cx="3200400" cy="22260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01" y="1096963"/>
            <a:ext cx="2584773" cy="37131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</p:spTree>
    <p:extLst>
      <p:ext uri="{BB962C8B-B14F-4D97-AF65-F5344CB8AC3E}">
        <p14:creationId xmlns:p14="http://schemas.microsoft.com/office/powerpoint/2010/main" val="124705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53" y="1096963"/>
            <a:ext cx="2565343" cy="3713162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</p:spTree>
    <p:extLst>
      <p:ext uri="{BB962C8B-B14F-4D97-AF65-F5344CB8AC3E}">
        <p14:creationId xmlns:p14="http://schemas.microsoft.com/office/powerpoint/2010/main" val="318136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Demonstration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7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Dr. Seuss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66" y="1100138"/>
            <a:ext cx="5328092" cy="3579812"/>
          </a:xfrm>
        </p:spPr>
      </p:pic>
    </p:spTree>
    <p:extLst>
      <p:ext uri="{BB962C8B-B14F-4D97-AF65-F5344CB8AC3E}">
        <p14:creationId xmlns:p14="http://schemas.microsoft.com/office/powerpoint/2010/main" val="17242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 of Dr. Seuss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39" y="1100138"/>
            <a:ext cx="5232947" cy="3579812"/>
          </a:xfrm>
        </p:spPr>
      </p:pic>
    </p:spTree>
    <p:extLst>
      <p:ext uri="{BB962C8B-B14F-4D97-AF65-F5344CB8AC3E}">
        <p14:creationId xmlns:p14="http://schemas.microsoft.com/office/powerpoint/2010/main" val="3043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 of Dr. Seuss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5410200" cy="5410200"/>
          </a:xfrm>
        </p:spPr>
      </p:pic>
    </p:spTree>
    <p:extLst>
      <p:ext uri="{BB962C8B-B14F-4D97-AF65-F5344CB8AC3E}">
        <p14:creationId xmlns:p14="http://schemas.microsoft.com/office/powerpoint/2010/main" val="15618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Seuss Books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5791200" cy="3643901"/>
          </a:xfrm>
        </p:spPr>
      </p:pic>
    </p:spTree>
    <p:extLst>
      <p:ext uri="{BB962C8B-B14F-4D97-AF65-F5344CB8AC3E}">
        <p14:creationId xmlns:p14="http://schemas.microsoft.com/office/powerpoint/2010/main" val="6901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Seuss Books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410200" cy="3642868"/>
          </a:xfrm>
        </p:spPr>
      </p:pic>
    </p:spTree>
    <p:extLst>
      <p:ext uri="{BB962C8B-B14F-4D97-AF65-F5344CB8AC3E}">
        <p14:creationId xmlns:p14="http://schemas.microsoft.com/office/powerpoint/2010/main" val="42067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353344"/>
            <a:ext cx="3200400" cy="32004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58" y="1096963"/>
            <a:ext cx="2725460" cy="37131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Seuss Books</a:t>
            </a:r>
          </a:p>
        </p:txBody>
      </p:sp>
    </p:spTree>
    <p:extLst>
      <p:ext uri="{BB962C8B-B14F-4D97-AF65-F5344CB8AC3E}">
        <p14:creationId xmlns:p14="http://schemas.microsoft.com/office/powerpoint/2010/main" val="34770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"/>
            <a:ext cx="4762500" cy="476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22506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 smtClean="0">
                <a:effectLst/>
                <a:latin typeface="Arial"/>
                <a:ea typeface="Times New Roman"/>
                <a:cs typeface="Times New Roman"/>
              </a:rPr>
              <a:t>Lesson:</a:t>
            </a:r>
            <a:r>
              <a:rPr lang="en-US" sz="1600" dirty="0" smtClean="0">
                <a:effectLst/>
                <a:latin typeface="Arial"/>
                <a:ea typeface="Times New Roman"/>
                <a:cs typeface="Times New Roman"/>
              </a:rPr>
              <a:t> Dr. Seuss ABC’s Illustration Project</a:t>
            </a:r>
            <a:endParaRPr lang="en-US" sz="1600" dirty="0" smtClean="0">
              <a:effectLst/>
              <a:latin typeface="Times New Roman"/>
              <a:ea typeface="Times New Roman"/>
            </a:endParaRPr>
          </a:p>
          <a:p>
            <a:r>
              <a:rPr lang="en-US" sz="1600" dirty="0" smtClean="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US" sz="1600" dirty="0" smtClean="0">
              <a:effectLst/>
              <a:latin typeface="Times New Roman"/>
              <a:ea typeface="Times New Roman"/>
            </a:endParaRPr>
          </a:p>
          <a:p>
            <a:r>
              <a:rPr lang="en-US" sz="1600" b="1" u="sng" dirty="0" smtClean="0">
                <a:effectLst/>
                <a:latin typeface="Arial"/>
                <a:ea typeface="Times New Roman"/>
              </a:rPr>
              <a:t>Objectives:</a:t>
            </a:r>
            <a:r>
              <a:rPr lang="en-US" sz="1600" dirty="0" smtClean="0">
                <a:effectLst/>
                <a:latin typeface="Arial"/>
                <a:ea typeface="Times New Roman"/>
              </a:rPr>
              <a:t> To create a piece of art that creatively illustrates one of the passages from the book  </a:t>
            </a:r>
            <a:endParaRPr lang="en-US" sz="1600" dirty="0" smtClean="0">
              <a:effectLst/>
              <a:latin typeface="Times New Roman"/>
              <a:ea typeface="Times New Roman"/>
            </a:endParaRPr>
          </a:p>
          <a:p>
            <a:r>
              <a:rPr lang="en-US" sz="1600" dirty="0" smtClean="0">
                <a:effectLst/>
                <a:latin typeface="Arial"/>
                <a:ea typeface="Times New Roman"/>
              </a:rPr>
              <a:t> </a:t>
            </a:r>
            <a:endParaRPr lang="en-US" sz="1600" dirty="0" smtClean="0">
              <a:effectLst/>
              <a:latin typeface="Times New Roman"/>
              <a:ea typeface="Times New Roman"/>
            </a:endParaRPr>
          </a:p>
          <a:p>
            <a:r>
              <a:rPr lang="en-US" sz="1600" b="1" u="sng" dirty="0" smtClean="0">
                <a:effectLst/>
                <a:latin typeface="Arial"/>
                <a:ea typeface="Times New Roman"/>
                <a:cs typeface="Times New Roman"/>
              </a:rPr>
              <a:t>Materials:</a:t>
            </a:r>
            <a:r>
              <a:rPr lang="en-US" sz="1600" dirty="0" smtClean="0"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effectLst/>
                <a:latin typeface="Arial"/>
                <a:ea typeface="Times New Roman"/>
              </a:rPr>
              <a:t>Drawing paper and your choice of drawing media</a:t>
            </a:r>
            <a:endParaRPr lang="en-US" sz="1600" dirty="0" smtClean="0">
              <a:effectLst/>
              <a:latin typeface="Times New Roman"/>
              <a:ea typeface="Times New Roman"/>
            </a:endParaRPr>
          </a:p>
          <a:p>
            <a:r>
              <a:rPr lang="en-US" sz="1600" dirty="0" smtClean="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US" sz="1600" dirty="0" smtClean="0">
              <a:effectLst/>
              <a:latin typeface="Times New Roman"/>
              <a:ea typeface="Times New Roman"/>
            </a:endParaRPr>
          </a:p>
          <a:p>
            <a:r>
              <a:rPr lang="en-US" sz="1600" b="1" u="sng" dirty="0" smtClean="0">
                <a:effectLst/>
                <a:latin typeface="Arial"/>
                <a:ea typeface="Times New Roman"/>
                <a:cs typeface="Times New Roman"/>
              </a:rPr>
              <a:t>Focus/Model:</a:t>
            </a:r>
            <a:r>
              <a:rPr lang="en-US" sz="1600" dirty="0" smtClean="0">
                <a:effectLst/>
                <a:latin typeface="Arial"/>
                <a:ea typeface="Times New Roman"/>
                <a:cs typeface="Times New Roman"/>
              </a:rPr>
              <a:t> Dr. Seuss</a:t>
            </a:r>
            <a:endParaRPr lang="en-US" sz="1600" dirty="0" smtClean="0">
              <a:effectLst/>
              <a:latin typeface="Times New Roman"/>
              <a:ea typeface="Times New Roman"/>
            </a:endParaRPr>
          </a:p>
          <a:p>
            <a:r>
              <a:rPr lang="en-US" sz="1600" dirty="0" smtClean="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US" sz="1600" dirty="0" smtClean="0">
              <a:effectLst/>
              <a:latin typeface="Times New Roman"/>
              <a:ea typeface="Times New Roman"/>
            </a:endParaRPr>
          </a:p>
          <a:p>
            <a:r>
              <a:rPr lang="en-US" sz="1600" b="1" u="sng" dirty="0" smtClean="0">
                <a:effectLst/>
                <a:latin typeface="Arial"/>
                <a:ea typeface="Times New Roman"/>
                <a:cs typeface="Times New Roman"/>
              </a:rPr>
              <a:t>Vocabulary:</a:t>
            </a:r>
            <a:r>
              <a:rPr lang="en-US" sz="1600" dirty="0" smtClean="0">
                <a:effectLst/>
                <a:latin typeface="Arial"/>
                <a:ea typeface="Times New Roman"/>
                <a:cs typeface="Times New Roman"/>
              </a:rPr>
              <a:t> Creativity, Expression, Illustrate, Cartoon, Passage</a:t>
            </a:r>
            <a:endParaRPr lang="en-US" sz="1600" dirty="0" smtClean="0">
              <a:effectLst/>
              <a:latin typeface="Times New Roman"/>
              <a:ea typeface="Times New Roman"/>
            </a:endParaRPr>
          </a:p>
          <a:p>
            <a:r>
              <a:rPr lang="en-US" sz="1600" dirty="0" smtClean="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US" sz="1600" dirty="0" smtClean="0">
              <a:effectLst/>
              <a:latin typeface="Times New Roman"/>
              <a:ea typeface="Times New Roman"/>
            </a:endParaRPr>
          </a:p>
          <a:p>
            <a:r>
              <a:rPr lang="en-US" sz="1600" b="1" u="sng" dirty="0" smtClean="0">
                <a:effectLst/>
                <a:latin typeface="Arial"/>
                <a:ea typeface="Times New Roman"/>
              </a:rPr>
              <a:t>Procedure:</a:t>
            </a:r>
            <a:r>
              <a:rPr lang="en-US" sz="1600" u="sng" dirty="0" smtClean="0">
                <a:effectLst/>
                <a:latin typeface="Arial"/>
                <a:ea typeface="Times New Roman"/>
              </a:rPr>
              <a:t> </a:t>
            </a:r>
            <a:r>
              <a:rPr lang="en-US" sz="1600" dirty="0" smtClean="0">
                <a:effectLst/>
                <a:latin typeface="Arial"/>
                <a:ea typeface="Times New Roman"/>
              </a:rPr>
              <a:t> Create a piece of art using your choice of medium that illustrates one of the passages from Dr. Seuss’s ABC’s Book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41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33404"/>
            <a:ext cx="3200400" cy="224028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27" y="1096963"/>
            <a:ext cx="2576521" cy="3713162"/>
          </a:xfrm>
        </p:spPr>
      </p:pic>
    </p:spTree>
    <p:extLst>
      <p:ext uri="{BB962C8B-B14F-4D97-AF65-F5344CB8AC3E}">
        <p14:creationId xmlns:p14="http://schemas.microsoft.com/office/powerpoint/2010/main" val="1007981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54</TotalTime>
  <Words>60</Words>
  <Application>Microsoft Office PowerPoint</Application>
  <PresentationFormat>On-screen Show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Dr. Seuss Illustration</vt:lpstr>
      <vt:lpstr>The Art of Dr. Seuss</vt:lpstr>
      <vt:lpstr>The Art of Dr. Seuss</vt:lpstr>
      <vt:lpstr>The Art of Dr. Seuss</vt:lpstr>
      <vt:lpstr>Dr. Seuss Books</vt:lpstr>
      <vt:lpstr>Dr. Seuss Books</vt:lpstr>
      <vt:lpstr>Dr. Seuss Books</vt:lpstr>
      <vt:lpstr>PowerPoint Presentation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Demonstration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Seuss Illustration</dc:title>
  <dc:creator>Windows User</dc:creator>
  <cp:lastModifiedBy>Windows User</cp:lastModifiedBy>
  <cp:revision>3</cp:revision>
  <dcterms:created xsi:type="dcterms:W3CDTF">2013-02-28T13:15:46Z</dcterms:created>
  <dcterms:modified xsi:type="dcterms:W3CDTF">2014-01-14T13:48:30Z</dcterms:modified>
</cp:coreProperties>
</file>