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6985AFD-15F2-4AE6-B0B8-78E46415C99B}" type="datetimeFigureOut">
              <a:rPr lang="en-US" smtClean="0"/>
              <a:t>8/15/2014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6857EA-91DD-41F6-BDD6-031ECA237EDC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85AFD-15F2-4AE6-B0B8-78E46415C99B}" type="datetimeFigureOut">
              <a:rPr lang="en-US" smtClean="0"/>
              <a:t>8/15/2014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57EA-91DD-41F6-BDD6-031ECA237EDC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85AFD-15F2-4AE6-B0B8-78E46415C99B}" type="datetimeFigureOut">
              <a:rPr lang="en-US" smtClean="0"/>
              <a:t>8/15/2014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57EA-91DD-41F6-BDD6-031ECA237EDC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85AFD-15F2-4AE6-B0B8-78E46415C99B}" type="datetimeFigureOut">
              <a:rPr lang="en-US" smtClean="0"/>
              <a:t>8/15/2014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57EA-91DD-41F6-BDD6-031ECA237ED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85AFD-15F2-4AE6-B0B8-78E46415C99B}" type="datetimeFigureOut">
              <a:rPr lang="en-US" smtClean="0"/>
              <a:t>8/15/2014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57EA-91DD-41F6-BDD6-031ECA237ED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85AFD-15F2-4AE6-B0B8-78E46415C99B}" type="datetimeFigureOut">
              <a:rPr lang="en-US" smtClean="0"/>
              <a:t>8/15/2014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57EA-91DD-41F6-BDD6-031ECA237ED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85AFD-15F2-4AE6-B0B8-78E46415C99B}" type="datetimeFigureOut">
              <a:rPr lang="en-US" smtClean="0"/>
              <a:t>8/15/2014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57EA-91DD-41F6-BDD6-031ECA237EDC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85AFD-15F2-4AE6-B0B8-78E46415C99B}" type="datetimeFigureOut">
              <a:rPr lang="en-US" smtClean="0"/>
              <a:t>8/15/2014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57EA-91DD-41F6-BDD6-031ECA237EDC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85AFD-15F2-4AE6-B0B8-78E46415C99B}" type="datetimeFigureOut">
              <a:rPr lang="en-US" smtClean="0"/>
              <a:t>8/15/2014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57EA-91DD-41F6-BDD6-031ECA237E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85AFD-15F2-4AE6-B0B8-78E46415C99B}" type="datetimeFigureOut">
              <a:rPr lang="en-US" smtClean="0"/>
              <a:t>8/15/2014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57EA-91DD-41F6-BDD6-031ECA237E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85AFD-15F2-4AE6-B0B8-78E46415C99B}" type="datetimeFigureOut">
              <a:rPr lang="en-US" smtClean="0"/>
              <a:t>8/15/2014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57EA-91DD-41F6-BDD6-031ECA237E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6985AFD-15F2-4AE6-B0B8-78E46415C99B}" type="datetimeFigureOut">
              <a:rPr lang="en-US" smtClean="0"/>
              <a:t>8/15/2014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16857EA-91DD-41F6-BDD6-031ECA237ED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Prehistoric Cave Drawings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Drawing and Painting II</a:t>
            </a:r>
          </a:p>
          <a:p>
            <a:r>
              <a:rPr lang="en-US" dirty="0" smtClean="0"/>
              <a:t>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5801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Artwork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835250"/>
            <a:ext cx="3803650" cy="2686101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845212"/>
            <a:ext cx="3803650" cy="2666177"/>
          </a:xfrm>
        </p:spPr>
      </p:pic>
    </p:spTree>
    <p:extLst>
      <p:ext uri="{BB962C8B-B14F-4D97-AF65-F5344CB8AC3E}">
        <p14:creationId xmlns:p14="http://schemas.microsoft.com/office/powerpoint/2010/main" val="6678061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Artwork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847023"/>
            <a:ext cx="3803650" cy="2662555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867853"/>
            <a:ext cx="3803650" cy="2620895"/>
          </a:xfrm>
        </p:spPr>
      </p:pic>
    </p:spTree>
    <p:extLst>
      <p:ext uri="{BB962C8B-B14F-4D97-AF65-F5344CB8AC3E}">
        <p14:creationId xmlns:p14="http://schemas.microsoft.com/office/powerpoint/2010/main" val="19345655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Artwork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830722"/>
            <a:ext cx="3803650" cy="2695157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866947"/>
            <a:ext cx="3803650" cy="2622707"/>
          </a:xfrm>
        </p:spPr>
      </p:pic>
    </p:spTree>
    <p:extLst>
      <p:ext uri="{BB962C8B-B14F-4D97-AF65-F5344CB8AC3E}">
        <p14:creationId xmlns:p14="http://schemas.microsoft.com/office/powerpoint/2010/main" val="16175417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Artwork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871475"/>
            <a:ext cx="3803650" cy="261365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864230"/>
            <a:ext cx="3803650" cy="2628141"/>
          </a:xfrm>
        </p:spPr>
      </p:pic>
    </p:spTree>
    <p:extLst>
      <p:ext uri="{BB962C8B-B14F-4D97-AF65-F5344CB8AC3E}">
        <p14:creationId xmlns:p14="http://schemas.microsoft.com/office/powerpoint/2010/main" val="12794905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Demonstration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5429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38</TotalTime>
  <Words>17</Words>
  <Application>Microsoft Office PowerPoint</Application>
  <PresentationFormat>On-screen Show (4:3)</PresentationFormat>
  <Paragraphs>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Book Antiqua</vt:lpstr>
      <vt:lpstr>Wingdings</vt:lpstr>
      <vt:lpstr>Hardcover</vt:lpstr>
      <vt:lpstr>Prehistoric Cave Drawings</vt:lpstr>
      <vt:lpstr>Student Artwork</vt:lpstr>
      <vt:lpstr>Student Artwork</vt:lpstr>
      <vt:lpstr>Student Artwork</vt:lpstr>
      <vt:lpstr>Student Artwork</vt:lpstr>
      <vt:lpstr>Demonstration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Prehistoric Cave Drawings</dc:title>
  <dc:creator>Windows User</dc:creator>
  <cp:lastModifiedBy>Guelcher, Scott</cp:lastModifiedBy>
  <cp:revision>3</cp:revision>
  <dcterms:created xsi:type="dcterms:W3CDTF">2013-08-09T17:19:45Z</dcterms:created>
  <dcterms:modified xsi:type="dcterms:W3CDTF">2014-08-15T16:36:09Z</dcterms:modified>
</cp:coreProperties>
</file>